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321"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18136A-62ED-464F-9043-5B7AF607B1B9}" v="11" dt="2021-07-29T23:23:34.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928" autoAdjust="0"/>
  </p:normalViewPr>
  <p:slideViewPr>
    <p:cSldViewPr snapToGrid="0">
      <p:cViewPr varScale="1">
        <p:scale>
          <a:sx n="64" d="100"/>
          <a:sy n="64" d="100"/>
        </p:scale>
        <p:origin x="2964" y="6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FF18136A-62ED-464F-9043-5B7AF607B1B9}"/>
    <pc:docChg chg="custSel delSld modSld modSection">
      <pc:chgData name="william a" userId="c66c7249b60d4ab2" providerId="LiveId" clId="{FF18136A-62ED-464F-9043-5B7AF607B1B9}" dt="2021-07-29T23:23:34.428" v="321"/>
      <pc:docMkLst>
        <pc:docMk/>
      </pc:docMkLst>
      <pc:sldChg chg="del">
        <pc:chgData name="william a" userId="c66c7249b60d4ab2" providerId="LiveId" clId="{FF18136A-62ED-464F-9043-5B7AF607B1B9}" dt="2021-07-29T20:16:07.220" v="0" actId="2696"/>
        <pc:sldMkLst>
          <pc:docMk/>
          <pc:sldMk cId="1051723415" sldId="257"/>
        </pc:sldMkLst>
      </pc:sldChg>
      <pc:sldChg chg="del">
        <pc:chgData name="william a" userId="c66c7249b60d4ab2" providerId="LiveId" clId="{FF18136A-62ED-464F-9043-5B7AF607B1B9}" dt="2021-07-29T20:16:07.220" v="0" actId="2696"/>
        <pc:sldMkLst>
          <pc:docMk/>
          <pc:sldMk cId="641410517" sldId="258"/>
        </pc:sldMkLst>
      </pc:sldChg>
      <pc:sldChg chg="del">
        <pc:chgData name="william a" userId="c66c7249b60d4ab2" providerId="LiveId" clId="{FF18136A-62ED-464F-9043-5B7AF607B1B9}" dt="2021-07-29T20:16:07.220" v="0" actId="2696"/>
        <pc:sldMkLst>
          <pc:docMk/>
          <pc:sldMk cId="3480502105" sldId="260"/>
        </pc:sldMkLst>
      </pc:sldChg>
      <pc:sldChg chg="modSp mod">
        <pc:chgData name="william a" userId="c66c7249b60d4ab2" providerId="LiveId" clId="{FF18136A-62ED-464F-9043-5B7AF607B1B9}" dt="2021-07-29T20:18:38.447" v="264" actId="404"/>
        <pc:sldMkLst>
          <pc:docMk/>
          <pc:sldMk cId="1690938764" sldId="321"/>
        </pc:sldMkLst>
        <pc:spChg chg="mod">
          <ac:chgData name="william a" userId="c66c7249b60d4ab2" providerId="LiveId" clId="{FF18136A-62ED-464F-9043-5B7AF607B1B9}" dt="2021-07-29T20:18:38.447" v="264" actId="404"/>
          <ac:spMkLst>
            <pc:docMk/>
            <pc:sldMk cId="1690938764" sldId="321"/>
            <ac:spMk id="4" creationId="{00000000-0000-0000-0000-000000000000}"/>
          </ac:spMkLst>
        </pc:spChg>
        <pc:spChg chg="mod">
          <ac:chgData name="william a" userId="c66c7249b60d4ab2" providerId="LiveId" clId="{FF18136A-62ED-464F-9043-5B7AF607B1B9}" dt="2021-07-29T20:16:16.818" v="53" actId="20577"/>
          <ac:spMkLst>
            <pc:docMk/>
            <pc:sldMk cId="1690938764" sldId="321"/>
            <ac:spMk id="7" creationId="{A7690F38-F6F6-4FED-A0AD-0BFDC37606DA}"/>
          </ac:spMkLst>
        </pc:spChg>
      </pc:sldChg>
      <pc:sldChg chg="modSp">
        <pc:chgData name="william a" userId="c66c7249b60d4ab2" providerId="LiveId" clId="{FF18136A-62ED-464F-9043-5B7AF607B1B9}" dt="2021-07-29T23:23:34.428" v="321"/>
        <pc:sldMkLst>
          <pc:docMk/>
          <pc:sldMk cId="3750996289" sldId="335"/>
        </pc:sldMkLst>
        <pc:picChg chg="mod">
          <ac:chgData name="william a" userId="c66c7249b60d4ab2" providerId="LiveId" clId="{FF18136A-62ED-464F-9043-5B7AF607B1B9}" dt="2021-07-29T23:23:34.428" v="321"/>
          <ac:picMkLst>
            <pc:docMk/>
            <pc:sldMk cId="3750996289" sldId="335"/>
            <ac:picMk id="6" creationId="{F6FE0CA0-FE4B-4FE8-995A-952A5CA17645}"/>
          </ac:picMkLst>
        </pc:picChg>
      </pc:sldChg>
      <pc:sldChg chg="modNotesTx">
        <pc:chgData name="william a" userId="c66c7249b60d4ab2" providerId="LiveId" clId="{FF18136A-62ED-464F-9043-5B7AF607B1B9}" dt="2021-07-29T20:17:17.955" v="208" actId="20577"/>
        <pc:sldMkLst>
          <pc:docMk/>
          <pc:sldMk cId="2488111963" sldId="341"/>
        </pc:sldMkLst>
      </pc:sldChg>
      <pc:sldChg chg="modSp mod modNotesTx">
        <pc:chgData name="william a" userId="c66c7249b60d4ab2" providerId="LiveId" clId="{FF18136A-62ED-464F-9043-5B7AF607B1B9}" dt="2021-07-29T20:18:14.314" v="261" actId="20577"/>
        <pc:sldMkLst>
          <pc:docMk/>
          <pc:sldMk cId="1007352549" sldId="367"/>
        </pc:sldMkLst>
        <pc:spChg chg="mod">
          <ac:chgData name="william a" userId="c66c7249b60d4ab2" providerId="LiveId" clId="{FF18136A-62ED-464F-9043-5B7AF607B1B9}" dt="2021-07-29T20:18:08.344" v="251" actId="1076"/>
          <ac:spMkLst>
            <pc:docMk/>
            <pc:sldMk cId="1007352549" sldId="367"/>
            <ac:spMk id="37" creationId="{C6185EAF-833B-40A1-93F6-A486E5C56CB0}"/>
          </ac:spMkLst>
        </pc:spChg>
        <pc:spChg chg="mod">
          <ac:chgData name="william a" userId="c66c7249b60d4ab2" providerId="LiveId" clId="{FF18136A-62ED-464F-9043-5B7AF607B1B9}" dt="2021-07-29T20:18:08.344" v="251" actId="1076"/>
          <ac:spMkLst>
            <pc:docMk/>
            <pc:sldMk cId="1007352549" sldId="367"/>
            <ac:spMk id="38" creationId="{C6C89C68-11C0-43F5-9365-62F42761E3DA}"/>
          </ac:spMkLst>
        </pc:spChg>
        <pc:spChg chg="mod">
          <ac:chgData name="william a" userId="c66c7249b60d4ab2" providerId="LiveId" clId="{FF18136A-62ED-464F-9043-5B7AF607B1B9}" dt="2021-07-29T20:18:14.314" v="261" actId="20577"/>
          <ac:spMkLst>
            <pc:docMk/>
            <pc:sldMk cId="1007352549" sldId="367"/>
            <ac:spMk id="45" creationId="{00000000-0000-0000-0000-000000000000}"/>
          </ac:spMkLst>
        </pc:spChg>
        <pc:spChg chg="mod">
          <ac:chgData name="william a" userId="c66c7249b60d4ab2" providerId="LiveId" clId="{FF18136A-62ED-464F-9043-5B7AF607B1B9}" dt="2021-07-29T20:18:08.344" v="251" actId="1076"/>
          <ac:spMkLst>
            <pc:docMk/>
            <pc:sldMk cId="1007352549" sldId="367"/>
            <ac:spMk id="92" creationId="{00000000-0000-0000-0000-000000000000}"/>
          </ac:spMkLst>
        </pc:spChg>
        <pc:spChg chg="mod">
          <ac:chgData name="william a" userId="c66c7249b60d4ab2" providerId="LiveId" clId="{FF18136A-62ED-464F-9043-5B7AF607B1B9}" dt="2021-07-29T20:18:08.344" v="251" actId="1076"/>
          <ac:spMkLst>
            <pc:docMk/>
            <pc:sldMk cId="1007352549" sldId="367"/>
            <ac:spMk id="93" creationId="{00000000-0000-0000-0000-000000000000}"/>
          </ac:spMkLst>
        </pc:spChg>
        <pc:spChg chg="mod">
          <ac:chgData name="william a" userId="c66c7249b60d4ab2" providerId="LiveId" clId="{FF18136A-62ED-464F-9043-5B7AF607B1B9}" dt="2021-07-29T20:18:08.344" v="251" actId="1076"/>
          <ac:spMkLst>
            <pc:docMk/>
            <pc:sldMk cId="1007352549" sldId="367"/>
            <ac:spMk id="95" creationId="{00000000-0000-0000-0000-000000000000}"/>
          </ac:spMkLst>
        </pc:spChg>
        <pc:spChg chg="mod">
          <ac:chgData name="william a" userId="c66c7249b60d4ab2" providerId="LiveId" clId="{FF18136A-62ED-464F-9043-5B7AF607B1B9}" dt="2021-07-29T20:18:08.344" v="251" actId="1076"/>
          <ac:spMkLst>
            <pc:docMk/>
            <pc:sldMk cId="1007352549" sldId="367"/>
            <ac:spMk id="97" creationId="{00000000-0000-0000-0000-000000000000}"/>
          </ac:spMkLst>
        </pc:spChg>
        <pc:spChg chg="mod">
          <ac:chgData name="william a" userId="c66c7249b60d4ab2" providerId="LiveId" clId="{FF18136A-62ED-464F-9043-5B7AF607B1B9}" dt="2021-07-29T20:18:08.344" v="251" actId="1076"/>
          <ac:spMkLst>
            <pc:docMk/>
            <pc:sldMk cId="1007352549" sldId="367"/>
            <ac:spMk id="98" creationId="{00000000-0000-0000-0000-000000000000}"/>
          </ac:spMkLst>
        </pc:spChg>
        <pc:spChg chg="mod">
          <ac:chgData name="william a" userId="c66c7249b60d4ab2" providerId="LiveId" clId="{FF18136A-62ED-464F-9043-5B7AF607B1B9}" dt="2021-07-29T20:18:08.344" v="251" actId="1076"/>
          <ac:spMkLst>
            <pc:docMk/>
            <pc:sldMk cId="1007352549" sldId="367"/>
            <ac:spMk id="99" creationId="{00000000-0000-0000-0000-000000000000}"/>
          </ac:spMkLst>
        </pc:spChg>
        <pc:spChg chg="mod">
          <ac:chgData name="william a" userId="c66c7249b60d4ab2" providerId="LiveId" clId="{FF18136A-62ED-464F-9043-5B7AF607B1B9}" dt="2021-07-29T20:17:53.401" v="242" actId="6549"/>
          <ac:spMkLst>
            <pc:docMk/>
            <pc:sldMk cId="1007352549" sldId="367"/>
            <ac:spMk id="152" creationId="{00000000-0000-0000-0000-000000000000}"/>
          </ac:spMkLst>
        </pc:spChg>
        <pc:spChg chg="mod">
          <ac:chgData name="william a" userId="c66c7249b60d4ab2" providerId="LiveId" clId="{FF18136A-62ED-464F-9043-5B7AF607B1B9}" dt="2021-07-29T20:17:41.313" v="225" actId="20577"/>
          <ac:spMkLst>
            <pc:docMk/>
            <pc:sldMk cId="1007352549" sldId="367"/>
            <ac:spMk id="155" creationId="{00000000-0000-0000-0000-000000000000}"/>
          </ac:spMkLst>
        </pc:spChg>
        <pc:spChg chg="mod">
          <ac:chgData name="william a" userId="c66c7249b60d4ab2" providerId="LiveId" clId="{FF18136A-62ED-464F-9043-5B7AF607B1B9}" dt="2021-07-29T20:18:08.344" v="251" actId="1076"/>
          <ac:spMkLst>
            <pc:docMk/>
            <pc:sldMk cId="1007352549" sldId="367"/>
            <ac:spMk id="157" creationId="{00000000-0000-0000-0000-000000000000}"/>
          </ac:spMkLst>
        </pc:spChg>
        <pc:spChg chg="mod">
          <ac:chgData name="william a" userId="c66c7249b60d4ab2" providerId="LiveId" clId="{FF18136A-62ED-464F-9043-5B7AF607B1B9}" dt="2021-07-29T20:18:08.344" v="251" actId="1076"/>
          <ac:spMkLst>
            <pc:docMk/>
            <pc:sldMk cId="1007352549" sldId="367"/>
            <ac:spMk id="158" creationId="{00000000-0000-0000-0000-000000000000}"/>
          </ac:spMkLst>
        </pc:spChg>
        <pc:grpChg chg="mod">
          <ac:chgData name="william a" userId="c66c7249b60d4ab2" providerId="LiveId" clId="{FF18136A-62ED-464F-9043-5B7AF607B1B9}" dt="2021-07-29T20:18:08.344" v="251" actId="1076"/>
          <ac:grpSpMkLst>
            <pc:docMk/>
            <pc:sldMk cId="1007352549" sldId="367"/>
            <ac:grpSpMk id="91" creationId="{00000000-0000-0000-0000-000000000000}"/>
          </ac:grpSpMkLst>
        </pc:grpChg>
        <pc:grpChg chg="mod">
          <ac:chgData name="william a" userId="c66c7249b60d4ab2" providerId="LiveId" clId="{FF18136A-62ED-464F-9043-5B7AF607B1B9}" dt="2021-07-29T20:18:08.344" v="251" actId="1076"/>
          <ac:grpSpMkLst>
            <pc:docMk/>
            <pc:sldMk cId="1007352549" sldId="367"/>
            <ac:grpSpMk id="94" creationId="{00000000-0000-0000-0000-000000000000}"/>
          </ac:grpSpMkLst>
        </pc:grpChg>
        <pc:grpChg chg="mod">
          <ac:chgData name="william a" userId="c66c7249b60d4ab2" providerId="LiveId" clId="{FF18136A-62ED-464F-9043-5B7AF607B1B9}" dt="2021-07-29T20:18:08.344" v="251" actId="1076"/>
          <ac:grpSpMkLst>
            <pc:docMk/>
            <pc:sldMk cId="1007352549" sldId="367"/>
            <ac:grpSpMk id="96" creationId="{00000000-0000-0000-0000-000000000000}"/>
          </ac:grpSpMkLst>
        </pc:grpChg>
        <pc:picChg chg="mod">
          <ac:chgData name="william a" userId="c66c7249b60d4ab2" providerId="LiveId" clId="{FF18136A-62ED-464F-9043-5B7AF607B1B9}" dt="2021-07-29T20:18:08.344" v="251" actId="1076"/>
          <ac:picMkLst>
            <pc:docMk/>
            <pc:sldMk cId="1007352549" sldId="367"/>
            <ac:picMk id="39" creationId="{E2C5C509-1D01-402F-A296-FF3D8BFC7B38}"/>
          </ac:picMkLst>
        </pc:picChg>
      </pc:sldChg>
      <pc:sldChg chg="modNotesTx">
        <pc:chgData name="william a" userId="c66c7249b60d4ab2" providerId="LiveId" clId="{FF18136A-62ED-464F-9043-5B7AF607B1B9}" dt="2021-07-29T20:22:39.341" v="320" actId="20577"/>
        <pc:sldMkLst>
          <pc:docMk/>
          <pc:sldMk cId="2721526526" sldId="388"/>
        </pc:sldMkLst>
      </pc:sldChg>
      <pc:sldChg chg="modSp">
        <pc:chgData name="william a" userId="c66c7249b60d4ab2" providerId="LiveId" clId="{FF18136A-62ED-464F-9043-5B7AF607B1B9}" dt="2021-07-29T20:19:28.948" v="269" actId="6549"/>
        <pc:sldMkLst>
          <pc:docMk/>
          <pc:sldMk cId="1205549299" sldId="424"/>
        </pc:sldMkLst>
        <pc:spChg chg="mod">
          <ac:chgData name="william a" userId="c66c7249b60d4ab2" providerId="LiveId" clId="{FF18136A-62ED-464F-9043-5B7AF607B1B9}" dt="2021-07-29T20:19:28.948" v="269" actId="6549"/>
          <ac:spMkLst>
            <pc:docMk/>
            <pc:sldMk cId="1205549299" sldId="424"/>
            <ac:spMk id="2" creationId="{EF24CA04-327F-4A45-8923-92F6874B5AD6}"/>
          </ac:spMkLst>
        </pc:spChg>
      </pc:sldChg>
      <pc:sldChg chg="modNotesTx">
        <pc:chgData name="william a" userId="c66c7249b60d4ab2" providerId="LiveId" clId="{FF18136A-62ED-464F-9043-5B7AF607B1B9}" dt="2021-07-29T20:19:08.353" v="267" actId="20577"/>
        <pc:sldMkLst>
          <pc:docMk/>
          <pc:sldMk cId="4123932683" sldId="426"/>
        </pc:sldMkLst>
      </pc:sldChg>
      <pc:sldChg chg="modSp">
        <pc:chgData name="william a" userId="c66c7249b60d4ab2" providerId="LiveId" clId="{FF18136A-62ED-464F-9043-5B7AF607B1B9}" dt="2021-07-29T20:20:42.750" v="290" actId="20577"/>
        <pc:sldMkLst>
          <pc:docMk/>
          <pc:sldMk cId="3532823871" sldId="427"/>
        </pc:sldMkLst>
        <pc:spChg chg="mod">
          <ac:chgData name="william a" userId="c66c7249b60d4ab2" providerId="LiveId" clId="{FF18136A-62ED-464F-9043-5B7AF607B1B9}" dt="2021-07-29T20:20:42.750" v="290" actId="20577"/>
          <ac:spMkLst>
            <pc:docMk/>
            <pc:sldMk cId="3532823871" sldId="427"/>
            <ac:spMk id="2" creationId="{EF24CA04-327F-4A45-8923-92F6874B5AD6}"/>
          </ac:spMkLst>
        </pc:spChg>
      </pc:sldChg>
      <pc:sldChg chg="modSp modNotesTx">
        <pc:chgData name="william a" userId="c66c7249b60d4ab2" providerId="LiveId" clId="{FF18136A-62ED-464F-9043-5B7AF607B1B9}" dt="2021-07-29T20:20:23.721" v="285" actId="404"/>
        <pc:sldMkLst>
          <pc:docMk/>
          <pc:sldMk cId="593023960" sldId="428"/>
        </pc:sldMkLst>
        <pc:spChg chg="mod">
          <ac:chgData name="william a" userId="c66c7249b60d4ab2" providerId="LiveId" clId="{FF18136A-62ED-464F-9043-5B7AF607B1B9}" dt="2021-07-29T20:20:23.721" v="285" actId="404"/>
          <ac:spMkLst>
            <pc:docMk/>
            <pc:sldMk cId="593023960" sldId="428"/>
            <ac:spMk id="2" creationId="{EF24CA04-327F-4A45-8923-92F6874B5AD6}"/>
          </ac:spMkLst>
        </pc:spChg>
      </pc:sldChg>
      <pc:sldMasterChg chg="delSldLayout">
        <pc:chgData name="william a" userId="c66c7249b60d4ab2" providerId="LiveId" clId="{FF18136A-62ED-464F-9043-5B7AF607B1B9}" dt="2021-07-29T20:16:07.220" v="0" actId="2696"/>
        <pc:sldMasterMkLst>
          <pc:docMk/>
          <pc:sldMasterMk cId="1995055579" sldId="2147483694"/>
        </pc:sldMasterMkLst>
        <pc:sldLayoutChg chg="del">
          <pc:chgData name="william a" userId="c66c7249b60d4ab2" providerId="LiveId" clId="{FF18136A-62ED-464F-9043-5B7AF607B1B9}" dt="2021-07-29T20:16:07.220" v="0" actId="2696"/>
          <pc:sldLayoutMkLst>
            <pc:docMk/>
            <pc:sldMasterMk cId="1995055579" sldId="2147483694"/>
            <pc:sldLayoutMk cId="750767574" sldId="2147483765"/>
          </pc:sldLayoutMkLst>
        </pc:sldLayoutChg>
        <pc:sldLayoutChg chg="del">
          <pc:chgData name="william a" userId="c66c7249b60d4ab2" providerId="LiveId" clId="{FF18136A-62ED-464F-9043-5B7AF607B1B9}" dt="2021-07-29T20:16:07.220" v="0" actId="2696"/>
          <pc:sldLayoutMkLst>
            <pc:docMk/>
            <pc:sldMasterMk cId="1995055579" sldId="2147483694"/>
            <pc:sldLayoutMk cId="4170627473" sldId="214748376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7/29/2021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7/29/2021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p>
          <a:p>
            <a:endParaRPr lang="en-CA" dirty="0"/>
          </a:p>
          <a:p>
            <a:r>
              <a:rPr lang="en-CA" dirty="0"/>
              <a:t>We’re both born and raised from Louisiana and excited to be speaking to a hometown group today.</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**Questions?** 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You may be interested in viewing.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governments and states. </a:t>
            </a:r>
            <a:r>
              <a:rPr lang="en-US" dirty="0">
                <a:cs typeface="Calibri"/>
              </a:rPr>
              <a:t>Facebook settled a lawsuit with Illinois consumers, which claimed the company “illegally collected and stored biometric data of millions of users without their consent.” Illinois claimed Facebook violated consumer privacy through the “tag suggestions” feature on photos. A Court of Appeals agreed, finding “the development of a face template using facial recognition technology without consent … invades an individual’s private affairs and concrete interests.”</a:t>
            </a:r>
            <a:r>
              <a:rPr lang="en-US" sz="1200" baseline="30000" dirty="0"/>
              <a:t> 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advocates for bans on government use of facial recognition tech, while protecting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have halted or limited government use of facial recognition technology</a:t>
            </a:r>
            <a:r>
              <a:rPr lang="en-US" dirty="0"/>
              <a:t>.</a:t>
            </a:r>
            <a:r>
              <a:rPr lang="en-US" baseline="30000" dirty="0"/>
              <a:t>345</a:t>
            </a:r>
            <a:r>
              <a:rPr lang="en-US" dirty="0"/>
              <a:t> Worldwide, Belgium, Luxembourg, and Morocco have publicly opposed facial recognition.</a:t>
            </a:r>
            <a:r>
              <a:rPr lang="en-US" dirty="0">
                <a:cs typeface="Calibri"/>
              </a:rPr>
              <a:t> However, the use of facial recognition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for use by police, surveillance, public transportation, or even COVID-19 protocol enforcement.</a:t>
            </a:r>
            <a:r>
              <a:rPr lang="en-US" baseline="30000" dirty="0">
                <a:cs typeface="Calibri"/>
              </a:rPr>
              <a:t>7 </a:t>
            </a:r>
            <a:r>
              <a:rPr lang="en-US" dirty="0">
                <a:cs typeface="Calibri"/>
              </a:rPr>
              <a:t> In Turkey, for the first time, drones have been trained with facial recognition technology to use lethal force in border security. China remains the world’s foremost and more notorious player in facial recognition, and is aggressively exporting its technology. Look for more news in this space, as the use of facial recognition expands in a variety of industries, while governments and regulators often react too slowly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7/29/2021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7/29/2021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60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Baton Rouge Analytics and Intelligence Network</a:t>
            </a:r>
          </a:p>
          <a:p>
            <a:r>
              <a:rPr lang="en-US" sz="2800" b="1" dirty="0">
                <a:latin typeface="Roboto"/>
                <a:ea typeface="Roboto" panose="02000000000000000000" pitchFamily="2" charset="0"/>
              </a:rPr>
              <a:t>July 29,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SQL </a:t>
            </a:r>
            <a:br>
              <a:rPr lang="en-US" dirty="0"/>
            </a:br>
            <a:r>
              <a:rPr lang="en-US" dirty="0"/>
              <a:t>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5948" y="48921"/>
            <a:ext cx="2872802" cy="14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Trump campaign.</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while there is rapid expansion in others.</a:t>
            </a:r>
            <a:r>
              <a:rPr lang="en-US" sz="24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378</TotalTime>
  <Words>13559</Words>
  <Application>Microsoft Office PowerPoint</Application>
  <PresentationFormat>On-screen Show (16:9)</PresentationFormat>
  <Paragraphs>1041</Paragraphs>
  <Slides>61</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47</cp:revision>
  <dcterms:created xsi:type="dcterms:W3CDTF">2020-02-04T03:54:30Z</dcterms:created>
  <dcterms:modified xsi:type="dcterms:W3CDTF">2021-07-29T23:23:44Z</dcterms:modified>
</cp:coreProperties>
</file>